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6" r:id="rId1"/>
    <p:sldMasterId id="2147483653" r:id="rId2"/>
    <p:sldMasterId id="2147483651" r:id="rId3"/>
    <p:sldMasterId id="2147483663" r:id="rId4"/>
    <p:sldMasterId id="2147483665" r:id="rId5"/>
  </p:sldMasterIdLst>
  <p:notesMasterIdLst>
    <p:notesMasterId r:id="rId13"/>
  </p:notesMasterIdLst>
  <p:handoutMasterIdLst>
    <p:handoutMasterId r:id="rId14"/>
  </p:handoutMasterIdLst>
  <p:sldIdLst>
    <p:sldId id="257" r:id="rId6"/>
    <p:sldId id="260" r:id="rId7"/>
    <p:sldId id="266" r:id="rId8"/>
    <p:sldId id="267" r:id="rId9"/>
    <p:sldId id="268" r:id="rId10"/>
    <p:sldId id="263" r:id="rId11"/>
    <p:sldId id="259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5"/>
    <p:restoredTop sz="81793"/>
  </p:normalViewPr>
  <p:slideViewPr>
    <p:cSldViewPr snapToGrid="0" snapToObjects="1">
      <p:cViewPr varScale="1">
        <p:scale>
          <a:sx n="74" d="100"/>
          <a:sy n="74" d="100"/>
        </p:scale>
        <p:origin x="19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FCFB65-DCDC-4948-AFA3-C47C685BB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3BA8C-68BD-5441-9680-C12E31DDAC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D91EA6-0339-9B4B-81BE-DDC07FF640E9}" type="datetimeFigureOut">
              <a:rPr lang="en-US" altLang="en-US"/>
              <a:pPr>
                <a:defRPr/>
              </a:pPr>
              <a:t>9/28/18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C9A1D-0A64-6F4E-9285-25FFB67CD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1D3FD-3C5B-EA4A-AF88-B59DE4A4BD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1F9451-1E96-244A-A126-3290CC9FC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1FF012-DDC4-E844-BDE3-456FE16267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F0B12-45E3-AD47-98D7-23FFDC9D47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C1611A-AB05-AA40-BFCC-035E5EFD240F}" type="datetimeFigureOut">
              <a:rPr lang="en-US" altLang="en-US"/>
              <a:pPr>
                <a:defRPr/>
              </a:pPr>
              <a:t>9/28/18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9708C0-3715-0A4E-ABE3-0691F39465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935480B-A920-5945-93AC-FEB86D92B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5E087-03B2-B747-8157-EA84385DC1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3BB10-34B7-784F-96A8-8E1DA3435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0017E0-2CA2-E24A-9BCD-255085329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B48A510F-E0EC-2246-A3E9-05A6F2806A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18F69DAD-4AAC-0644-A00C-54E3DC49D6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_tradnl" altLang="en-US"/>
              <a:t>Image on the left retrieved from the Library of Congress: http://www.loc.gov/pictures/item/2004666482/</a:t>
            </a:r>
          </a:p>
          <a:p>
            <a:pPr eaLnBrk="1" hangingPunct="1">
              <a:spcBef>
                <a:spcPct val="0"/>
              </a:spcBef>
            </a:pPr>
            <a:endParaRPr lang="es-ES_tradnl" altLang="en-US"/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FDC8D509-6607-DE4A-A770-B04BEAB36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C943FFF2-5D1E-0547-9EFC-236F7139186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2FAA6DFE-E649-144B-80D6-42DFD441C5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0F022C38-2CFD-EA4D-B081-A3DBC61D1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_tradnl" altLang="en-US"/>
              <a:t>Image on the left retrieved from: https://www.loc.gov/item/96523444/</a:t>
            </a:r>
          </a:p>
          <a:p>
            <a:pPr eaLnBrk="1" hangingPunct="1">
              <a:spcBef>
                <a:spcPct val="0"/>
              </a:spcBef>
            </a:pPr>
            <a:endParaRPr lang="es-ES_tradnl" altLang="en-US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C638697F-04DE-534A-9375-68A3D0DC0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544AC18-3211-B94F-841B-3546D2CB97D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9FB399DD-DD5B-9A44-9EB1-0A1B938BD5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197E330-3527-5D4C-9136-4C485519EB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Image retrieved from the Library of Congress: http://www.loc.gov/exhibits/marshall/images/wholemap.jpg</a:t>
            </a:r>
            <a:endParaRPr lang="es-ES_tradnl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4E925972-784A-414E-8766-D0F4D5F98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06D5394-93AD-4547-AE30-D3D40258377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386D2AEA-D217-BD40-8453-AF90984831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7528E711-9FE9-5748-B6B6-6D50AC59F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Image retrieved from the Library of Congress: http://www.loc.gov/exhibits/marshall/images/p4647.jpg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D673C639-44BD-FB46-ACF5-8430D15D0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02513A2-6DF2-0D44-89A9-D4D284C66B2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3707E-B0A5-3048-92F1-7F136FE82DFD}"/>
              </a:ext>
            </a:extLst>
          </p:cNvPr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1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7A3E11-6A30-2042-BF11-2487E2B4D23A}"/>
              </a:ext>
            </a:extLst>
          </p:cNvPr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>
            <a:extLst>
              <a:ext uri="{FF2B5EF4-FFF2-40B4-BE49-F238E27FC236}">
                <a16:creationId xmlns:a16="http://schemas.microsoft.com/office/drawing/2014/main" id="{39FE75CC-2D4A-174C-AA57-5AA705D404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F00C4CC2-348D-6346-962F-D6BAC7F02F75}" type="slidenum">
              <a:rPr lang="en-US" altLang="en-US" sz="1200" smtClean="0">
                <a:solidFill>
                  <a:srgbClr val="000000"/>
                </a:solidFill>
                <a:latin typeface="Lucida Sans" panose="020B0602030504020204" pitchFamily="34" charset="77"/>
              </a:rPr>
              <a:pPr algn="r" eaLnBrk="1" hangingPunct="1">
                <a:defRPr/>
              </a:pPr>
              <a:t>‹#›</a:t>
            </a:fld>
            <a:endParaRPr lang="en-US" altLang="en-US" sz="240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457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>
            <a:extLst>
              <a:ext uri="{FF2B5EF4-FFF2-40B4-BE49-F238E27FC236}">
                <a16:creationId xmlns:a16="http://schemas.microsoft.com/office/drawing/2014/main" id="{63A278CE-BB17-2C4A-9AB0-4A2AF4B229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BE92D93B-7D4A-FC42-85FB-F386DD0680FE}" type="slidenum">
              <a:rPr lang="en-US" altLang="en-US" sz="1200" smtClean="0">
                <a:solidFill>
                  <a:srgbClr val="000000"/>
                </a:solidFill>
                <a:latin typeface="Lucida Sans" panose="020B0602030504020204" pitchFamily="34" charset="77"/>
              </a:rPr>
              <a:pPr algn="r" eaLnBrk="1" hangingPunct="1">
                <a:defRPr/>
              </a:pPr>
              <a:t>‹#›</a:t>
            </a:fld>
            <a:endParaRPr lang="en-US" altLang="en-US" sz="240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475FE0-E1D2-E548-846F-A21C20E7AADA}"/>
              </a:ext>
            </a:extLst>
          </p:cNvPr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7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96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216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76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56640" y="43129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56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>
            <a:extLst>
              <a:ext uri="{FF2B5EF4-FFF2-40B4-BE49-F238E27FC236}">
                <a16:creationId xmlns:a16="http://schemas.microsoft.com/office/drawing/2014/main" id="{5F0615AF-BE86-3D4C-A640-4FFADB9903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>
            <a:extLst>
              <a:ext uri="{FF2B5EF4-FFF2-40B4-BE49-F238E27FC236}">
                <a16:creationId xmlns:a16="http://schemas.microsoft.com/office/drawing/2014/main" id="{F822AB49-0462-6B4B-9295-91B87E7B51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RLH_Transition2.jpg">
            <a:extLst>
              <a:ext uri="{FF2B5EF4-FFF2-40B4-BE49-F238E27FC236}">
                <a16:creationId xmlns:a16="http://schemas.microsoft.com/office/drawing/2014/main" id="{4F0B4AAB-E844-9441-8D35-60F7EA0195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RLH_transition.png">
            <a:extLst>
              <a:ext uri="{FF2B5EF4-FFF2-40B4-BE49-F238E27FC236}">
                <a16:creationId xmlns:a16="http://schemas.microsoft.com/office/drawing/2014/main" id="{13DCA1B9-5413-8B4E-8FD4-EAFB4B1363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RLH_Title_v2.jpg">
            <a:extLst>
              <a:ext uri="{FF2B5EF4-FFF2-40B4-BE49-F238E27FC236}">
                <a16:creationId xmlns:a16="http://schemas.microsoft.com/office/drawing/2014/main" id="{4E2ED1E1-5C8E-0A4A-9D36-447F26D27D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Placeholder 9">
            <a:extLst>
              <a:ext uri="{FF2B5EF4-FFF2-40B4-BE49-F238E27FC236}">
                <a16:creationId xmlns:a16="http://schemas.microsoft.com/office/drawing/2014/main" id="{C24FAA3A-2E1E-BB43-B275-117CD48D0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904875" y="3436938"/>
            <a:ext cx="6502400" cy="76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700">
                <a:latin typeface="Helvetica" pitchFamily="2" charset="0"/>
              </a:rPr>
              <a:t>The Origins of the Cold War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317AA36E-98F7-A84C-AD9B-62F58D22AF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itchFamily="2" charset="0"/>
              </a:rPr>
              <a:t>The Iron Curtain</a:t>
            </a:r>
          </a:p>
        </p:txBody>
      </p:sp>
      <p:sp>
        <p:nvSpPr>
          <p:cNvPr id="12290" name="TextBox 5">
            <a:extLst>
              <a:ext uri="{FF2B5EF4-FFF2-40B4-BE49-F238E27FC236}">
                <a16:creationId xmlns:a16="http://schemas.microsoft.com/office/drawing/2014/main" id="{2C6D4AE6-4231-7943-94D7-D05B3A5D4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5480050"/>
            <a:ext cx="360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Helvetica" pitchFamily="2" charset="0"/>
              </a:rPr>
              <a:t>Winston Churchill with President Truman just before the Iron Curtain Speech</a:t>
            </a:r>
          </a:p>
        </p:txBody>
      </p:sp>
      <p:sp>
        <p:nvSpPr>
          <p:cNvPr id="12291" name="TextBox 6">
            <a:extLst>
              <a:ext uri="{FF2B5EF4-FFF2-40B4-BE49-F238E27FC236}">
                <a16:creationId xmlns:a16="http://schemas.microsoft.com/office/drawing/2014/main" id="{4F29DA2D-A0CE-1F45-9C44-64843A134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8" y="5480050"/>
            <a:ext cx="262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Helvetica" pitchFamily="2" charset="0"/>
              </a:rPr>
              <a:t>Map of the “Iron Curtain”</a:t>
            </a:r>
          </a:p>
        </p:txBody>
      </p:sp>
      <p:pic>
        <p:nvPicPr>
          <p:cNvPr id="9" name="Picture 6" descr="Picture 2">
            <a:extLst>
              <a:ext uri="{FF2B5EF4-FFF2-40B4-BE49-F238E27FC236}">
                <a16:creationId xmlns:a16="http://schemas.microsoft.com/office/drawing/2014/main" id="{4BD006BA-9242-E543-823F-266172A66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0900" y="1472617"/>
            <a:ext cx="2719665" cy="380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86701C-4E58-574C-A5CA-62CB0EE4AD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63" r="15129"/>
          <a:stretch/>
        </p:blipFill>
        <p:spPr>
          <a:xfrm>
            <a:off x="631320" y="1472618"/>
            <a:ext cx="4117167" cy="380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F8B49813-64BA-D149-BB85-E33FBB08C5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itchFamily="2" charset="0"/>
              </a:rPr>
              <a:t>The Truman Doctrine, 1947</a:t>
            </a:r>
          </a:p>
        </p:txBody>
      </p:sp>
      <p:pic>
        <p:nvPicPr>
          <p:cNvPr id="10" name="Picture 7" descr="Picture 8">
            <a:extLst>
              <a:ext uri="{FF2B5EF4-FFF2-40B4-BE49-F238E27FC236}">
                <a16:creationId xmlns:a16="http://schemas.microsoft.com/office/drawing/2014/main" id="{08CF327E-C9D1-A142-98FB-1EA00873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57" y="1516376"/>
            <a:ext cx="4748372" cy="3929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TextBox 2">
            <a:extLst>
              <a:ext uri="{FF2B5EF4-FFF2-40B4-BE49-F238E27FC236}">
                <a16:creationId xmlns:a16="http://schemas.microsoft.com/office/drawing/2014/main" id="{170DB88F-8987-4549-B690-332DBBE2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5603875"/>
            <a:ext cx="3870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Helvetica" pitchFamily="2" charset="0"/>
              </a:rPr>
              <a:t>President Truman outlined the Truman Doctrine to a joint session of Congress in March of 1947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5479FE-5B2B-E04E-AABA-A08AFF2233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3" t="5786" r="7352" b="5803"/>
          <a:stretch/>
        </p:blipFill>
        <p:spPr>
          <a:xfrm>
            <a:off x="5511285" y="1530093"/>
            <a:ext cx="3081103" cy="3916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1" name="TextBox 2">
            <a:extLst>
              <a:ext uri="{FF2B5EF4-FFF2-40B4-BE49-F238E27FC236}">
                <a16:creationId xmlns:a16="http://schemas.microsoft.com/office/drawing/2014/main" id="{09ACBE66-B649-CA4E-BB1D-E0E52F6F5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800" y="5557838"/>
            <a:ext cx="308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Helvetica" pitchFamily="2" charset="0"/>
              </a:rPr>
              <a:t>President Truman in 1945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F391968-B785-F74F-B308-9903A8D092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itchFamily="2" charset="0"/>
              </a:rPr>
              <a:t>The Marshall Plan, 1947</a:t>
            </a:r>
          </a:p>
        </p:txBody>
      </p:sp>
      <p:sp>
        <p:nvSpPr>
          <p:cNvPr id="16386" name="TextBox 5">
            <a:extLst>
              <a:ext uri="{FF2B5EF4-FFF2-40B4-BE49-F238E27FC236}">
                <a16:creationId xmlns:a16="http://schemas.microsoft.com/office/drawing/2014/main" id="{EBDD3B4E-0DC8-494E-9E71-1C7603F20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5884863"/>
            <a:ext cx="340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Helvetica" pitchFamily="2" charset="0"/>
              </a:rPr>
              <a:t>Nations that had received Marshall Plan aid by 1950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7A82A-D309-4947-B93C-CCE7CE9C2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120" y="1601114"/>
            <a:ext cx="5509208" cy="4186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6F1E1B6-2126-C440-8BE5-EAD4283BB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itchFamily="2" charset="0"/>
              </a:rPr>
              <a:t>Marshall Plan, 1947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632D6B-0BF0-3043-9D67-F74E1B43A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3435" y="1485899"/>
            <a:ext cx="7433310" cy="46081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5" name="TextBox 5">
            <a:extLst>
              <a:ext uri="{FF2B5EF4-FFF2-40B4-BE49-F238E27FC236}">
                <a16:creationId xmlns:a16="http://schemas.microsoft.com/office/drawing/2014/main" id="{C37BAF73-D57A-B34F-B5E8-F486DF71B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6292850"/>
            <a:ext cx="5021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Helvetica" pitchFamily="2" charset="0"/>
              </a:rPr>
              <a:t>Stuttgart, Germany before and after Marshall Plan aid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F614A4F2-6EFF-CC46-A8E4-FAFCCEC7AD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9113" y="554038"/>
            <a:ext cx="791845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200">
                <a:latin typeface="Helvetica" pitchFamily="2" charset="0"/>
              </a:rPr>
              <a:t>NATO Treaty, 1949. Warsaw Pact, 1955.</a:t>
            </a:r>
          </a:p>
        </p:txBody>
      </p:sp>
      <p:pic>
        <p:nvPicPr>
          <p:cNvPr id="4" name="Picture 3" descr="Picture 5">
            <a:extLst>
              <a:ext uri="{FF2B5EF4-FFF2-40B4-BE49-F238E27FC236}">
                <a16:creationId xmlns:a16="http://schemas.microsoft.com/office/drawing/2014/main" id="{3D40CECA-2C5F-3F40-9217-D548A50F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0" y="1507066"/>
            <a:ext cx="5856111" cy="4868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Placeholder 3">
            <a:extLst>
              <a:ext uri="{FF2B5EF4-FFF2-40B4-BE49-F238E27FC236}">
                <a16:creationId xmlns:a16="http://schemas.microsoft.com/office/drawing/2014/main" id="{5CBD2E22-7813-0646-98AB-5B219713D34F}"/>
              </a:ext>
            </a:extLst>
          </p:cNvPr>
          <p:cNvSpPr txBox="1">
            <a:spLocks/>
          </p:cNvSpPr>
          <p:nvPr/>
        </p:nvSpPr>
        <p:spPr bwMode="auto">
          <a:xfrm>
            <a:off x="993775" y="1851025"/>
            <a:ext cx="71834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chemeClr val="bg1"/>
                </a:solidFill>
                <a:latin typeface="Helvetica" pitchFamily="2" charset="0"/>
              </a:rPr>
              <a:t>Central Historical Question: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000" i="1">
                <a:solidFill>
                  <a:schemeClr val="bg1"/>
                </a:solidFill>
                <a:latin typeface="Helvetica" pitchFamily="2" charset="0"/>
              </a:rPr>
              <a:t>Who started the Cold War? 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 #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197</Words>
  <Application>Microsoft Macintosh PowerPoint</Application>
  <PresentationFormat>On-screen Show (4:3)</PresentationFormat>
  <Paragraphs>22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Calibri</vt:lpstr>
      <vt:lpstr>ＭＳ Ｐゴシック</vt:lpstr>
      <vt:lpstr>Arial</vt:lpstr>
      <vt:lpstr>Lucida Sans</vt:lpstr>
      <vt:lpstr>Times</vt:lpstr>
      <vt:lpstr>Helvetica</vt:lpstr>
      <vt:lpstr>Title Slide</vt:lpstr>
      <vt:lpstr>Basic Slide</vt:lpstr>
      <vt:lpstr>Transition Slide</vt:lpstr>
      <vt:lpstr>Transition Slide #2</vt:lpstr>
      <vt:lpstr>End Slide</vt:lpstr>
      <vt:lpstr>PowerPoint Presentation</vt:lpstr>
      <vt:lpstr>The Iron Curtain</vt:lpstr>
      <vt:lpstr>The Truman Doctrine, 1947</vt:lpstr>
      <vt:lpstr>The Marshall Plan, 1947</vt:lpstr>
      <vt:lpstr>Marshall Plan, 1947</vt:lpstr>
      <vt:lpstr>NATO Treaty, 1949. Warsaw Pact, 1955.</vt:lpstr>
      <vt:lpstr>PowerPoint Presentation</vt:lpstr>
    </vt:vector>
  </TitlesOfParts>
  <Company>CRESST/CSE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 ucla</dc:creator>
  <cp:lastModifiedBy>Microsoft Office User</cp:lastModifiedBy>
  <cp:revision>75</cp:revision>
  <dcterms:created xsi:type="dcterms:W3CDTF">2012-10-30T17:04:19Z</dcterms:created>
  <dcterms:modified xsi:type="dcterms:W3CDTF">2018-09-28T22:52:56Z</dcterms:modified>
</cp:coreProperties>
</file>