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10/29/2013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Policy in the Early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Did American leaders follow Washington’s advice?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5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</a:t>
            </a:r>
            <a:r>
              <a:rPr lang="en-US" dirty="0" smtClean="0"/>
              <a:t>. </a:t>
            </a:r>
            <a:r>
              <a:rPr lang="en-US" dirty="0" smtClean="0"/>
              <a:t>Barbary Wars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2925" y="1714500"/>
            <a:ext cx="380047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Fought between the US and the N. African </a:t>
            </a:r>
            <a:r>
              <a:rPr lang="en-US" sz="2600" dirty="0" smtClean="0"/>
              <a:t>countries known </a:t>
            </a:r>
            <a:r>
              <a:rPr lang="en-US" sz="2600" dirty="0" smtClean="0"/>
              <a:t>collectively as the Barbary States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After </a:t>
            </a:r>
            <a:r>
              <a:rPr lang="en-US" sz="2600" dirty="0" smtClean="0"/>
              <a:t>years of fighting, a treaty was signed</a:t>
            </a:r>
          </a:p>
        </p:txBody>
      </p:sp>
      <p:pic>
        <p:nvPicPr>
          <p:cNvPr id="10244" name="Picture 5" descr="barbaryst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352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</a:t>
            </a:r>
            <a:r>
              <a:rPr lang="en-US" dirty="0" smtClean="0"/>
              <a:t>. Embargo Act, 1807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676400"/>
            <a:ext cx="27432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 smtClean="0"/>
              <a:t>Prevented US from engaging in foreign trade</a:t>
            </a:r>
          </a:p>
          <a:p>
            <a:pPr eaLnBrk="1" hangingPunct="1"/>
            <a:r>
              <a:rPr lang="en-US" sz="2600" dirty="0" smtClean="0"/>
              <a:t>Injured US economy and Jefferson’s </a:t>
            </a:r>
            <a:r>
              <a:rPr lang="en-US" sz="2600" dirty="0" smtClean="0"/>
              <a:t>reputation</a:t>
            </a:r>
            <a:endParaRPr lang="en-US" sz="2600" dirty="0" smtClean="0"/>
          </a:p>
        </p:txBody>
      </p:sp>
      <p:pic>
        <p:nvPicPr>
          <p:cNvPr id="12292" name="Picture 5" descr="Ograb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48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4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III. War </a:t>
            </a:r>
            <a:r>
              <a:rPr lang="en-US" dirty="0" smtClean="0"/>
              <a:t>of 1812 - Causes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458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Republican </a:t>
            </a:r>
            <a:r>
              <a:rPr lang="en-US" sz="2600" dirty="0" smtClean="0"/>
              <a:t>War Hawks call for war.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Issues: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	1) Land hunger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	2) British impressment </a:t>
            </a:r>
            <a:r>
              <a:rPr lang="en-US" sz="2600" dirty="0" smtClean="0"/>
              <a:t>– raiding U.S. ships</a:t>
            </a: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	3) Indian </a:t>
            </a:r>
            <a:r>
              <a:rPr lang="en-US" sz="2600" dirty="0" smtClean="0"/>
              <a:t>atrocities - British </a:t>
            </a:r>
            <a:r>
              <a:rPr lang="en-US" sz="2600" dirty="0"/>
              <a:t>support </a:t>
            </a:r>
            <a:r>
              <a:rPr lang="en-US" sz="2600" dirty="0" smtClean="0"/>
              <a:t>Shawnee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Despite pleas from New England Federalists to remain calm, </a:t>
            </a:r>
            <a:r>
              <a:rPr lang="en-US" sz="2600" dirty="0" smtClean="0"/>
              <a:t>James Madison </a:t>
            </a:r>
            <a:r>
              <a:rPr lang="en-US" sz="2600" dirty="0" smtClean="0"/>
              <a:t>asked Congress for a war declaration on June 18, 1812.</a:t>
            </a:r>
          </a:p>
        </p:txBody>
      </p:sp>
    </p:spTree>
    <p:extLst>
      <p:ext uri="{BB962C8B-B14F-4D97-AF65-F5344CB8AC3E}">
        <p14:creationId xmlns:p14="http://schemas.microsoft.com/office/powerpoint/2010/main" val="10348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IV. War </a:t>
            </a:r>
            <a:r>
              <a:rPr lang="en-US" dirty="0" smtClean="0"/>
              <a:t>of 1812 - Results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3058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Treaty </a:t>
            </a:r>
            <a:r>
              <a:rPr lang="en-US" sz="2800" dirty="0" smtClean="0"/>
              <a:t>of Ghent - American and British agree to end fighting on December 24, 1814</a:t>
            </a:r>
          </a:p>
          <a:p>
            <a:pPr eaLnBrk="1" hangingPunct="1"/>
            <a:r>
              <a:rPr lang="en-US" sz="2800" dirty="0" smtClean="0"/>
              <a:t>Hartford Convention - Federalist opposition leads to their decline after the war </a:t>
            </a:r>
          </a:p>
          <a:p>
            <a:pPr eaLnBrk="1" hangingPunct="1"/>
            <a:r>
              <a:rPr lang="en-US" sz="2800" dirty="0" smtClean="0"/>
              <a:t>Battle of New </a:t>
            </a:r>
            <a:r>
              <a:rPr lang="en-US" sz="2800" dirty="0" smtClean="0"/>
              <a:t>Orleans (1815) </a:t>
            </a:r>
            <a:r>
              <a:rPr lang="en-US" sz="2800" dirty="0" smtClean="0"/>
              <a:t>- Andrew Jackson</a:t>
            </a:r>
          </a:p>
          <a:p>
            <a:pPr lvl="1" eaLnBrk="1" hangingPunct="1"/>
            <a:r>
              <a:rPr lang="en-US" sz="2800" dirty="0" smtClean="0"/>
              <a:t>Ushers in wave of American NATIONALISM</a:t>
            </a:r>
          </a:p>
        </p:txBody>
      </p:sp>
    </p:spTree>
    <p:extLst>
      <p:ext uri="{BB962C8B-B14F-4D97-AF65-F5344CB8AC3E}">
        <p14:creationId xmlns:p14="http://schemas.microsoft.com/office/powerpoint/2010/main" val="33572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4600" dirty="0" smtClean="0">
                <a:latin typeface="+mj-lt"/>
              </a:rPr>
              <a:t>V. </a:t>
            </a:r>
            <a:r>
              <a:rPr lang="en-US" sz="4600" b="1" dirty="0" smtClean="0">
                <a:latin typeface="+mj-lt"/>
              </a:rPr>
              <a:t>Acquisition of Florida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59460" indent="-508000">
              <a:lnSpc>
                <a:spcPct val="90000"/>
              </a:lnSpc>
            </a:pPr>
            <a:r>
              <a:rPr lang="en-US" dirty="0" smtClean="0"/>
              <a:t>Adams-</a:t>
            </a:r>
            <a:r>
              <a:rPr lang="en-US" dirty="0" err="1" smtClean="0"/>
              <a:t>Onis</a:t>
            </a:r>
            <a:r>
              <a:rPr lang="en-US" dirty="0" smtClean="0"/>
              <a:t> </a:t>
            </a:r>
            <a:r>
              <a:rPr lang="en-US" dirty="0"/>
              <a:t>Treaty (1819) – sets boundary b/w US and Spanish territory; US gets </a:t>
            </a:r>
            <a:r>
              <a:rPr lang="en-US" dirty="0" smtClean="0"/>
              <a:t>Florida</a:t>
            </a:r>
          </a:p>
          <a:p>
            <a:pPr marL="251460" indent="0">
              <a:lnSpc>
                <a:spcPct val="90000"/>
              </a:lnSpc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56104"/>
            <a:ext cx="5410200" cy="442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10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30" y="1219200"/>
            <a:ext cx="7620000" cy="2133600"/>
          </a:xfrm>
        </p:spPr>
        <p:txBody>
          <a:bodyPr/>
          <a:lstStyle/>
          <a:p>
            <a:pPr marL="759460" indent="-508000">
              <a:lnSpc>
                <a:spcPct val="90000"/>
              </a:lnSpc>
            </a:pPr>
            <a:r>
              <a:rPr lang="en-US" dirty="0"/>
              <a:t>Reaffirmed American neutrality</a:t>
            </a:r>
          </a:p>
          <a:p>
            <a:pPr marL="759460" indent="-508000">
              <a:lnSpc>
                <a:spcPct val="90000"/>
              </a:lnSpc>
            </a:pPr>
            <a:r>
              <a:rPr lang="en-US" dirty="0"/>
              <a:t>U.S. wouldn’t interfere with existing colonies in Western Hemisphere</a:t>
            </a:r>
            <a:r>
              <a:rPr lang="en-US" b="1" dirty="0"/>
              <a:t> </a:t>
            </a:r>
            <a:r>
              <a:rPr lang="en-US" dirty="0"/>
              <a:t>but wouldn’t permit further colonization</a:t>
            </a:r>
          </a:p>
          <a:p>
            <a:pPr marL="759460" indent="-508000">
              <a:lnSpc>
                <a:spcPct val="90000"/>
              </a:lnSpc>
            </a:pPr>
            <a:r>
              <a:rPr lang="en-US" dirty="0"/>
              <a:t>Any attempt by a European nation to colonize any area of the Western Hemisphere would be perceived as an act of aggression against the United States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89216"/>
            <a:ext cx="6477000" cy="356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388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201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Foreign Policy in the Early Republic</vt:lpstr>
      <vt:lpstr>I. Barbary Wars</vt:lpstr>
      <vt:lpstr>II. Embargo Act, 1807</vt:lpstr>
      <vt:lpstr>III. War of 1812 - Causes</vt:lpstr>
      <vt:lpstr>IV. War of 1812 - Results</vt:lpstr>
      <vt:lpstr>V. Acquisition of Florida </vt:lpstr>
      <vt:lpstr>VI. Monroe Doctrine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 in the Early Republic</dc:title>
  <dc:creator>Dennis Urban</dc:creator>
  <cp:lastModifiedBy>Dennis Urban</cp:lastModifiedBy>
  <cp:revision>2</cp:revision>
  <dcterms:created xsi:type="dcterms:W3CDTF">2013-10-29T12:33:07Z</dcterms:created>
  <dcterms:modified xsi:type="dcterms:W3CDTF">2013-10-29T12:42:47Z</dcterms:modified>
</cp:coreProperties>
</file>